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02" r:id="rId3"/>
    <p:sldId id="394" r:id="rId4"/>
    <p:sldId id="380" r:id="rId5"/>
    <p:sldId id="381" r:id="rId6"/>
    <p:sldId id="276" r:id="rId7"/>
    <p:sldId id="262" r:id="rId8"/>
  </p:sldIdLst>
  <p:sldSz cx="100584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8" autoAdjust="0"/>
    <p:restoredTop sz="94660"/>
  </p:normalViewPr>
  <p:slideViewPr>
    <p:cSldViewPr>
      <p:cViewPr>
        <p:scale>
          <a:sx n="60" d="100"/>
          <a:sy n="60" d="100"/>
        </p:scale>
        <p:origin x="-1219" y="-211"/>
      </p:cViewPr>
      <p:guideLst>
        <p:guide orient="horz" pos="2160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0A4C4-AADE-4F67-81FD-BEBA376C5898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9BFB0-D33A-4860-8820-888AA1567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38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13C1144-1813-4DF4-BBE2-5C1043A7998C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696913"/>
            <a:ext cx="51117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5E33CCA-36A1-4A94-B788-AF068CDC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10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130847"/>
            <a:ext cx="854964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3886200"/>
            <a:ext cx="704088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1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0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407322"/>
            <a:ext cx="854964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2906713"/>
            <a:ext cx="854964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992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600206"/>
            <a:ext cx="44424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600206"/>
            <a:ext cx="44424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8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535113"/>
            <a:ext cx="444420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174875"/>
            <a:ext cx="444420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758" y="1535113"/>
            <a:ext cx="444595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758" y="2174875"/>
            <a:ext cx="444595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02920" y="6245225"/>
            <a:ext cx="234696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620" y="6245225"/>
            <a:ext cx="318516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08521" y="6245225"/>
            <a:ext cx="234696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F54E14F-0347-4B4B-B53E-EC9C0FFD8F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973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274638"/>
            <a:ext cx="90525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600206"/>
            <a:ext cx="90525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340" y="5791200"/>
            <a:ext cx="3771900" cy="83153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07094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FFFF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096" y="1600622"/>
            <a:ext cx="9495088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Steering Committee</a:t>
            </a:r>
            <a:br>
              <a:rPr lang="en-US" dirty="0" smtClean="0"/>
            </a:br>
            <a:r>
              <a:rPr lang="en-US" dirty="0" smtClean="0"/>
              <a:t>Long Island Population Health Improvement Program</a:t>
            </a:r>
            <a:br>
              <a:rPr lang="en-US" dirty="0" smtClean="0"/>
            </a:br>
            <a:r>
              <a:rPr lang="en-US" dirty="0" smtClean="0"/>
              <a:t>(LIPHIP)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24, </a:t>
            </a:r>
            <a:r>
              <a:rPr lang="en-US" dirty="0" smtClean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95918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PHIP Staff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19204"/>
            <a:ext cx="905256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Welcome PHIP Data Analyst, Alyssa Bunce!</a:t>
            </a:r>
          </a:p>
          <a:p>
            <a:r>
              <a:rPr lang="en-US" dirty="0" err="1" smtClean="0"/>
              <a:t>InsightVision</a:t>
            </a:r>
            <a:r>
              <a:rPr lang="en-US" dirty="0" smtClean="0"/>
              <a:t> (B. </a:t>
            </a:r>
            <a:r>
              <a:rPr lang="en-US" dirty="0" err="1" smtClean="0"/>
              <a:t>Barberg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172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Collective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Steps: </a:t>
            </a:r>
          </a:p>
          <a:p>
            <a:pPr lvl="1"/>
            <a:r>
              <a:rPr lang="en-US" dirty="0"/>
              <a:t>Collective Impact Think Tank and Strategy Mapping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139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PHIP Steering Committee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PHIP Action Map-Year 3</a:t>
            </a:r>
          </a:p>
          <a:p>
            <a:r>
              <a:rPr lang="en-US" dirty="0" smtClean="0"/>
              <a:t>Member Engagement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797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of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CCHL Poster Presentation IHA</a:t>
            </a:r>
          </a:p>
          <a:p>
            <a:r>
              <a:rPr lang="en-US" dirty="0" smtClean="0"/>
              <a:t>Program Evaluation/Data Visualization Webinar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1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1" y="2362200"/>
            <a:ext cx="905256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Feedback and Suggestions from Steering Committee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61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Upcoming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July 19: 8:30-9:30am</a:t>
            </a:r>
          </a:p>
          <a:p>
            <a:r>
              <a:rPr lang="en-US" dirty="0" smtClean="0"/>
              <a:t>September 20: 8:30-9:30am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26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PHIP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ppt363.tmp</Template>
  <TotalTime>4496</TotalTime>
  <Words>73</Words>
  <Application>Microsoft Office PowerPoint</Application>
  <PresentationFormat>Custom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LIPHIP</vt:lpstr>
      <vt:lpstr> Steering Committee Long Island Population Health Improvement Program (LIPHIP)</vt:lpstr>
      <vt:lpstr>PHIP Staff Updates</vt:lpstr>
      <vt:lpstr>Collective Impact</vt:lpstr>
      <vt:lpstr>PHIP Steering Committee Update</vt:lpstr>
      <vt:lpstr>Order of Business</vt:lpstr>
      <vt:lpstr>Feedback and Suggestions from Steering Committee Members</vt:lpstr>
      <vt:lpstr>2017 Upcoming Meetings</vt:lpstr>
    </vt:vector>
  </TitlesOfParts>
  <Company>Healthcare Association of New York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Island Population Health Improvement Project (LIPHIP)</dc:title>
  <dc:creator>Admin</dc:creator>
  <cp:lastModifiedBy>Admin</cp:lastModifiedBy>
  <cp:revision>140</cp:revision>
  <cp:lastPrinted>2017-05-23T12:19:54Z</cp:lastPrinted>
  <dcterms:created xsi:type="dcterms:W3CDTF">2015-10-19T13:50:18Z</dcterms:created>
  <dcterms:modified xsi:type="dcterms:W3CDTF">2017-05-24T12:00:56Z</dcterms:modified>
</cp:coreProperties>
</file>